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6" r:id="rId2"/>
  </p:sldIdLst>
  <p:sldSz cx="7772400" cy="10058400"/>
  <p:notesSz cx="68580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 showGuides="1">
      <p:cViewPr>
        <p:scale>
          <a:sx n="63" d="100"/>
          <a:sy n="63" d="100"/>
        </p:scale>
        <p:origin x="-1280" y="-128"/>
      </p:cViewPr>
      <p:guideLst>
        <p:guide orient="horz" pos="3168"/>
        <p:guide pos="244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4"/>
            <a:ext cx="6606540" cy="21560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49C80-679F-2E48-BC98-FB000DF14B58}" type="datetimeFigureOut">
              <a:rPr lang="en-US" smtClean="0"/>
              <a:t>9/29/18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A6318-40DC-8E4A-AC4F-99856CF7A1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786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49C80-679F-2E48-BC98-FB000DF14B58}" type="datetimeFigureOut">
              <a:rPr lang="en-US" smtClean="0"/>
              <a:t>9/29/18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A6318-40DC-8E4A-AC4F-99856CF7A1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411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790281" y="591397"/>
            <a:ext cx="1485662" cy="1258697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0598" y="591397"/>
            <a:ext cx="4330144" cy="1258697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49C80-679F-2E48-BC98-FB000DF14B58}" type="datetimeFigureOut">
              <a:rPr lang="en-US" smtClean="0"/>
              <a:t>9/29/18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A6318-40DC-8E4A-AC4F-99856CF7A1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096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49C80-679F-2E48-BC98-FB000DF14B58}" type="datetimeFigureOut">
              <a:rPr lang="en-US" smtClean="0"/>
              <a:t>9/29/18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A6318-40DC-8E4A-AC4F-99856CF7A1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538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49C80-679F-2E48-BC98-FB000DF14B58}" type="datetimeFigureOut">
              <a:rPr lang="en-US" smtClean="0"/>
              <a:t>9/29/18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A6318-40DC-8E4A-AC4F-99856CF7A1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604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0597" y="3441277"/>
            <a:ext cx="2907903" cy="973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68040" y="3441277"/>
            <a:ext cx="2907904" cy="973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49C80-679F-2E48-BC98-FB000DF14B58}" type="datetimeFigureOut">
              <a:rPr lang="en-US" smtClean="0"/>
              <a:t>9/29/18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A6318-40DC-8E4A-AC4F-99856CF7A1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041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9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9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49C80-679F-2E48-BC98-FB000DF14B58}" type="datetimeFigureOut">
              <a:rPr lang="en-US" smtClean="0"/>
              <a:t>9/29/18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A6318-40DC-8E4A-AC4F-99856CF7A1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876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49C80-679F-2E48-BC98-FB000DF14B58}" type="datetimeFigureOut">
              <a:rPr lang="en-US" smtClean="0"/>
              <a:t>9/29/18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A6318-40DC-8E4A-AC4F-99856CF7A1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65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49C80-679F-2E48-BC98-FB000DF14B58}" type="datetimeFigureOut">
              <a:rPr lang="en-US" smtClean="0"/>
              <a:t>9/29/18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A6318-40DC-8E4A-AC4F-99856CF7A1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073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0473"/>
            <a:ext cx="2557066" cy="170434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2" y="400474"/>
            <a:ext cx="4344988" cy="858456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0" y="2104814"/>
            <a:ext cx="2557066" cy="68802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49C80-679F-2E48-BC98-FB000DF14B58}" type="datetimeFigureOut">
              <a:rPr lang="en-US" smtClean="0"/>
              <a:t>9/29/18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A6318-40DC-8E4A-AC4F-99856CF7A1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430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0"/>
            <a:ext cx="4663440" cy="83121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7"/>
            <a:ext cx="4663440" cy="6035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6"/>
            <a:ext cx="4663440" cy="11804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49C80-679F-2E48-BC98-FB000DF14B58}" type="datetimeFigureOut">
              <a:rPr lang="en-US" smtClean="0"/>
              <a:t>9/29/18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A6318-40DC-8E4A-AC4F-99856CF7A1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931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1"/>
            <a:ext cx="6995160" cy="6638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449C80-679F-2E48-BC98-FB000DF14B58}" type="datetimeFigureOut">
              <a:rPr lang="en-US" smtClean="0"/>
              <a:t>9/29/18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7"/>
            <a:ext cx="24612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2A6318-40DC-8E4A-AC4F-99856CF7A1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683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lide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392" y="250026"/>
            <a:ext cx="7567448" cy="961918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83310" y="619357"/>
            <a:ext cx="3007863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u="sng" dirty="0" smtClean="0">
                <a:latin typeface="Curlz MT"/>
                <a:cs typeface="Curlz MT"/>
              </a:rPr>
              <a:t>The News</a:t>
            </a:r>
          </a:p>
          <a:p>
            <a:pPr algn="ctr"/>
            <a:r>
              <a:rPr lang="en-US" sz="2000" dirty="0" smtClean="0">
                <a:latin typeface="Comic Sans MS"/>
                <a:cs typeface="Comic Sans MS"/>
              </a:rPr>
              <a:t>Ms. Yakovuk</a:t>
            </a:r>
          </a:p>
          <a:p>
            <a:pPr algn="ctr"/>
            <a:endParaRPr lang="en-US" sz="1200" dirty="0" smtClean="0">
              <a:latin typeface="Comic Sans MS"/>
              <a:cs typeface="Comic Sans MS"/>
            </a:endParaRPr>
          </a:p>
          <a:p>
            <a:pPr algn="ctr"/>
            <a:r>
              <a:rPr lang="en-US" sz="1400" dirty="0" smtClean="0">
                <a:latin typeface="Comic Sans MS"/>
                <a:cs typeface="Comic Sans MS"/>
              </a:rPr>
              <a:t>3/3/2015</a:t>
            </a:r>
            <a:endParaRPr lang="en-US" sz="1400" dirty="0">
              <a:latin typeface="Comic Sans MS"/>
              <a:cs typeface="Comic Sans M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6884" y="2568865"/>
            <a:ext cx="3431327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Math Objectives</a:t>
            </a:r>
            <a:r>
              <a:rPr lang="en-US" sz="1600" b="1" dirty="0">
                <a:latin typeface="Comic Sans MS"/>
                <a:cs typeface="Comic Sans MS"/>
              </a:rPr>
              <a:t>:</a:t>
            </a:r>
            <a:r>
              <a:rPr lang="en-US" sz="1600" b="1" dirty="0" smtClean="0">
                <a:latin typeface="Comic Sans MS"/>
                <a:cs typeface="Comic Sans MS"/>
              </a:rPr>
              <a:t> </a:t>
            </a:r>
          </a:p>
          <a:p>
            <a:pPr algn="ctr"/>
            <a:endParaRPr lang="en-US" sz="1200" b="1" dirty="0" smtClean="0">
              <a:latin typeface="Comic Sans MS"/>
              <a:cs typeface="Comic Sans MS"/>
            </a:endParaRPr>
          </a:p>
          <a:p>
            <a:pPr algn="ctr"/>
            <a:r>
              <a:rPr lang="en-US" sz="1300" dirty="0" smtClean="0">
                <a:latin typeface="Comic Sans MS"/>
                <a:cs typeface="Comic Sans MS"/>
              </a:rPr>
              <a:t>.</a:t>
            </a:r>
          </a:p>
          <a:p>
            <a:pPr algn="ctr"/>
            <a:endParaRPr lang="en-US" sz="1200" dirty="0">
              <a:latin typeface="Comic Sans MS"/>
              <a:cs typeface="Comic Sans MS"/>
            </a:endParaRPr>
          </a:p>
          <a:p>
            <a:pPr algn="ctr"/>
            <a:endParaRPr lang="en-US" sz="1200" dirty="0" smtClean="0">
              <a:latin typeface="Comic Sans MS"/>
              <a:cs typeface="Comic Sans M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075029" y="5059620"/>
            <a:ext cx="3382061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Important Dates:</a:t>
            </a:r>
          </a:p>
          <a:p>
            <a:pPr algn="ctr"/>
            <a:endParaRPr lang="en-US" sz="700" dirty="0" smtClean="0">
              <a:latin typeface="Comic Sans MS"/>
              <a:cs typeface="Comic Sans MS"/>
            </a:endParaRPr>
          </a:p>
          <a:p>
            <a:pPr algn="ctr"/>
            <a:r>
              <a:rPr lang="en-US" sz="1400" b="1" dirty="0" smtClean="0">
                <a:latin typeface="Comic Sans MS"/>
                <a:cs typeface="Comic Sans MS"/>
              </a:rPr>
              <a:t>.</a:t>
            </a:r>
          </a:p>
          <a:p>
            <a:pPr algn="ctr"/>
            <a:endParaRPr lang="en-US" sz="1400" dirty="0" smtClean="0">
              <a:latin typeface="Comic Sans MS"/>
              <a:cs typeface="Comic Sans M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365092" y="1116591"/>
            <a:ext cx="2801933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In Need of Supplies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.</a:t>
            </a:r>
            <a:endParaRPr lang="en-US" sz="1400" dirty="0">
              <a:latin typeface="Brush Script MT" panose="03060802040406070304" pitchFamily="66" charset="0"/>
              <a:cs typeface="Comic Sans MS"/>
            </a:endParaRPr>
          </a:p>
          <a:p>
            <a:pPr algn="ctr"/>
            <a:endParaRPr lang="en-US" sz="1400" dirty="0" smtClean="0">
              <a:latin typeface="Comic Sans MS"/>
              <a:cs typeface="Comic Sans MS"/>
            </a:endParaRPr>
          </a:p>
          <a:p>
            <a:pPr algn="ctr"/>
            <a:endParaRPr lang="en-US" sz="1400" dirty="0" smtClean="0">
              <a:latin typeface="Comic Sans MS"/>
              <a:cs typeface="Comic Sans M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01561" y="7215357"/>
            <a:ext cx="355552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b="1" dirty="0" smtClean="0">
              <a:latin typeface="Comic Sans MS"/>
              <a:cs typeface="Comic Sans MS"/>
            </a:endParaRPr>
          </a:p>
          <a:p>
            <a:pPr algn="ctr"/>
            <a:r>
              <a:rPr lang="en-US" b="1" dirty="0" smtClean="0">
                <a:latin typeface="Comic Sans MS"/>
                <a:cs typeface="Comic Sans MS"/>
              </a:rPr>
              <a:t>Contact Information</a:t>
            </a:r>
          </a:p>
          <a:p>
            <a:pPr algn="ctr"/>
            <a:r>
              <a:rPr lang="en-US" dirty="0" smtClean="0">
                <a:latin typeface="Comic Sans MS"/>
                <a:cs typeface="Comic Sans MS"/>
              </a:rPr>
              <a:t>.</a:t>
            </a:r>
            <a:endParaRPr lang="en-US" sz="1600" dirty="0" smtClean="0">
              <a:latin typeface="Comic Sans MS"/>
              <a:cs typeface="Comic Sans MS"/>
            </a:endParaRPr>
          </a:p>
          <a:p>
            <a:pPr algn="ctr"/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09410" y="7057731"/>
            <a:ext cx="275566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STAAR DATES:</a:t>
            </a:r>
          </a:p>
          <a:p>
            <a:pPr algn="ctr"/>
            <a:r>
              <a:rPr lang="en-US" sz="1400" i="1" dirty="0" smtClean="0">
                <a:latin typeface="Comic Sans MS"/>
                <a:cs typeface="Comic Sans MS"/>
              </a:rPr>
              <a:t>.</a:t>
            </a:r>
            <a:endParaRPr lang="en-US" sz="1400" dirty="0" smtClean="0">
              <a:latin typeface="Comic Sans MS"/>
              <a:cs typeface="Comic Sans MS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90100"/>
            <a:ext cx="65" cy="27699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96194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4896</TotalTime>
  <Words>30</Words>
  <Application>Microsoft Macintosh PowerPoint</Application>
  <PresentationFormat>Custom</PresentationFormat>
  <Paragraphs>17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Laura Martinez</dc:creator>
  <cp:lastModifiedBy>Apple</cp:lastModifiedBy>
  <cp:revision>382</cp:revision>
  <cp:lastPrinted>2018-09-23T19:54:06Z</cp:lastPrinted>
  <dcterms:created xsi:type="dcterms:W3CDTF">2013-07-02T14:49:06Z</dcterms:created>
  <dcterms:modified xsi:type="dcterms:W3CDTF">2018-09-29T13:25:15Z</dcterms:modified>
</cp:coreProperties>
</file>